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71" r:id="rId3"/>
    <p:sldId id="27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1" autoAdjust="0"/>
  </p:normalViewPr>
  <p:slideViewPr>
    <p:cSldViewPr>
      <p:cViewPr varScale="1">
        <p:scale>
          <a:sx n="75" d="100"/>
          <a:sy n="75" d="100"/>
        </p:scale>
        <p:origin x="10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78ECD-61BA-4221-B0CD-C599AD10E568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589C-B616-44A9-9CF3-EF4A7023F8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40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589C-B616-44A9-9CF3-EF4A7023F89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5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02C656-9E68-4A4E-8A07-49B3F0311F36}" type="datetimeFigureOut">
              <a:rPr lang="zh-TW" altLang="en-US" smtClean="0"/>
              <a:t>2022/8/4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11560" y="3200400"/>
            <a:ext cx="7992888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3600" b="1" dirty="0" smtClean="0">
                <a:solidFill>
                  <a:srgbClr val="0070C0"/>
                </a:solidFill>
              </a:rPr>
              <a:t>公務人員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109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年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月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日起適用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pPr algn="l"/>
            <a:r>
              <a:rPr lang="zh-TW" altLang="en-US" sz="3600" b="1" dirty="0" smtClean="0">
                <a:solidFill>
                  <a:srgbClr val="0070C0"/>
                </a:solidFill>
              </a:rPr>
              <a:t>                              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&amp;</a:t>
            </a:r>
            <a:br>
              <a:rPr lang="en-US" altLang="zh-TW" sz="3600" b="1" dirty="0" smtClean="0">
                <a:solidFill>
                  <a:srgbClr val="0070C0"/>
                </a:solidFill>
              </a:rPr>
            </a:br>
            <a:r>
              <a:rPr lang="zh-TW" altLang="en-US" sz="3600" b="1" dirty="0" smtClean="0">
                <a:solidFill>
                  <a:srgbClr val="0070C0"/>
                </a:solidFill>
              </a:rPr>
              <a:t>兼任行政職務教師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109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年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8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月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日起適用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國民旅遊卡刷卡宣導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96136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zh-TW" altLang="en-US" dirty="0" smtClean="0"/>
              <a:t>人事室  </a:t>
            </a:r>
            <a:r>
              <a:rPr lang="en-US" altLang="zh-TW" dirty="0" smtClean="0"/>
              <a:t>111.8.3</a:t>
            </a:r>
            <a:r>
              <a:rPr lang="zh-TW" altLang="en-US" dirty="0" smtClean="0"/>
              <a:t>報告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7450" r="21747" b="14301"/>
          <a:stretch>
            <a:fillRect/>
          </a:stretch>
        </p:blipFill>
        <p:spPr bwMode="auto">
          <a:xfrm>
            <a:off x="323528" y="1268760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7450" r="21157" b="13251"/>
          <a:stretch>
            <a:fillRect/>
          </a:stretch>
        </p:blipFill>
        <p:spPr bwMode="auto">
          <a:xfrm>
            <a:off x="323528" y="1340768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7450" r="21747" b="13251"/>
          <a:stretch>
            <a:fillRect/>
          </a:stretch>
        </p:blipFill>
        <p:spPr bwMode="auto">
          <a:xfrm>
            <a:off x="539552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6400" r="21157" b="13251"/>
          <a:stretch>
            <a:fillRect/>
          </a:stretch>
        </p:blipFill>
        <p:spPr bwMode="auto">
          <a:xfrm>
            <a:off x="395536" y="1124744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7450" r="21157" b="14301"/>
          <a:stretch>
            <a:fillRect/>
          </a:stretch>
        </p:blipFill>
        <p:spPr bwMode="auto">
          <a:xfrm>
            <a:off x="611560" y="1340768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70704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若有未盡事宜，悉以最新法令為準。</a:t>
            </a:r>
            <a:br>
              <a:rPr lang="zh-TW" altLang="en-US" dirty="0" smtClean="0"/>
            </a:br>
            <a:r>
              <a:rPr lang="zh-TW" altLang="en-US" dirty="0" smtClean="0"/>
              <a:t>報告完畢！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7540" t="18500" r="28244" b="21651"/>
          <a:stretch>
            <a:fillRect/>
          </a:stretch>
        </p:blipFill>
        <p:spPr bwMode="auto">
          <a:xfrm>
            <a:off x="1115616" y="188640"/>
            <a:ext cx="712879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:\Users\user\Downloads\新制規定（轉載自未具名人士編製之網路流傳文件）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"/>
            <a:ext cx="527431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30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1650" r="54231" b="26900"/>
          <a:stretch>
            <a:fillRect/>
          </a:stretch>
        </p:blipFill>
        <p:spPr bwMode="auto">
          <a:xfrm>
            <a:off x="611560" y="332656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8000" r="21747" b="6951"/>
          <a:stretch>
            <a:fillRect/>
          </a:stretch>
        </p:blipFill>
        <p:spPr bwMode="auto">
          <a:xfrm>
            <a:off x="395536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8500" r="21747" b="13251"/>
          <a:stretch>
            <a:fillRect/>
          </a:stretch>
        </p:blipFill>
        <p:spPr bwMode="auto">
          <a:xfrm>
            <a:off x="323528" y="119675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0429" t="17450" r="21650" b="13251"/>
          <a:stretch>
            <a:fillRect/>
          </a:stretch>
        </p:blipFill>
        <p:spPr bwMode="auto">
          <a:xfrm>
            <a:off x="539552" y="1124744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0332" t="17450" r="21157" b="13251"/>
          <a:stretch>
            <a:fillRect/>
          </a:stretch>
        </p:blipFill>
        <p:spPr bwMode="auto">
          <a:xfrm>
            <a:off x="395536" y="1124744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17450" r="54231" b="37400"/>
          <a:stretch>
            <a:fillRect/>
          </a:stretch>
        </p:blipFill>
        <p:spPr bwMode="auto">
          <a:xfrm>
            <a:off x="539552" y="332656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</TotalTime>
  <Words>32</Words>
  <Application>Microsoft Office PowerPoint</Application>
  <PresentationFormat>如螢幕大小 (4:3)</PresentationFormat>
  <Paragraphs>6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Calibri</vt:lpstr>
      <vt:lpstr>Franklin Gothic Book</vt:lpstr>
      <vt:lpstr>Perpetua</vt:lpstr>
      <vt:lpstr>Wingdings 2</vt:lpstr>
      <vt:lpstr>公正</vt:lpstr>
      <vt:lpstr>國民旅遊卡刷卡宣導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若有未盡事宜，悉以最新法令為準。 報告完畢！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</cp:revision>
  <dcterms:created xsi:type="dcterms:W3CDTF">2021-08-10T05:21:27Z</dcterms:created>
  <dcterms:modified xsi:type="dcterms:W3CDTF">2022-08-04T05:02:32Z</dcterms:modified>
</cp:coreProperties>
</file>