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7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C656-9E68-4A4E-8A07-49B3F0311F3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02C656-9E68-4A4E-8A07-49B3F0311F3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7A9D950-9BDD-4503-9DBD-C56E298ABD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611560" y="3200400"/>
            <a:ext cx="7992888" cy="160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TW" altLang="en-US" sz="3600" b="1" dirty="0">
                <a:solidFill>
                  <a:srgbClr val="0070C0"/>
                </a:solidFill>
              </a:rPr>
              <a:t>公務人員</a:t>
            </a:r>
            <a:r>
              <a:rPr lang="en-US" altLang="zh-TW" sz="3600" b="1" dirty="0">
                <a:solidFill>
                  <a:srgbClr val="0070C0"/>
                </a:solidFill>
              </a:rPr>
              <a:t>109</a:t>
            </a:r>
            <a:r>
              <a:rPr lang="zh-TW" altLang="en-US" sz="3600" b="1" dirty="0">
                <a:solidFill>
                  <a:srgbClr val="0070C0"/>
                </a:solidFill>
              </a:rPr>
              <a:t>年</a:t>
            </a:r>
            <a:r>
              <a:rPr lang="en-US" altLang="zh-TW" sz="3600" b="1" dirty="0">
                <a:solidFill>
                  <a:srgbClr val="0070C0"/>
                </a:solidFill>
              </a:rPr>
              <a:t>1</a:t>
            </a:r>
            <a:r>
              <a:rPr lang="zh-TW" altLang="en-US" sz="3600" b="1" dirty="0">
                <a:solidFill>
                  <a:srgbClr val="0070C0"/>
                </a:solidFill>
              </a:rPr>
              <a:t>月</a:t>
            </a:r>
            <a:r>
              <a:rPr lang="en-US" altLang="zh-TW" sz="3600" b="1" dirty="0">
                <a:solidFill>
                  <a:srgbClr val="0070C0"/>
                </a:solidFill>
              </a:rPr>
              <a:t>1</a:t>
            </a:r>
            <a:r>
              <a:rPr lang="zh-TW" altLang="en-US" sz="3600" b="1" dirty="0">
                <a:solidFill>
                  <a:srgbClr val="0070C0"/>
                </a:solidFill>
              </a:rPr>
              <a:t>日起適用</a:t>
            </a:r>
            <a:endParaRPr lang="en-US" altLang="zh-TW" sz="3600" b="1" dirty="0">
              <a:solidFill>
                <a:srgbClr val="0070C0"/>
              </a:solidFill>
            </a:endParaRPr>
          </a:p>
          <a:p>
            <a:pPr algn="l"/>
            <a:r>
              <a:rPr lang="zh-TW" altLang="en-US" sz="3600" b="1" dirty="0">
                <a:solidFill>
                  <a:srgbClr val="0070C0"/>
                </a:solidFill>
              </a:rPr>
              <a:t>                              </a:t>
            </a:r>
            <a:r>
              <a:rPr lang="en-US" altLang="zh-TW" sz="3600" b="1" dirty="0">
                <a:solidFill>
                  <a:srgbClr val="0070C0"/>
                </a:solidFill>
              </a:rPr>
              <a:t>&amp;</a:t>
            </a:r>
            <a:br>
              <a:rPr lang="en-US" altLang="zh-TW" sz="3600" b="1" dirty="0">
                <a:solidFill>
                  <a:srgbClr val="0070C0"/>
                </a:solidFill>
              </a:rPr>
            </a:br>
            <a:r>
              <a:rPr lang="zh-TW" altLang="en-US" sz="3600" b="1" dirty="0">
                <a:solidFill>
                  <a:srgbClr val="0070C0"/>
                </a:solidFill>
              </a:rPr>
              <a:t>兼任行政職務教師</a:t>
            </a:r>
            <a:r>
              <a:rPr lang="en-US" altLang="zh-TW" sz="3600" b="1" dirty="0">
                <a:solidFill>
                  <a:srgbClr val="0070C0"/>
                </a:solidFill>
              </a:rPr>
              <a:t>109</a:t>
            </a:r>
            <a:r>
              <a:rPr lang="zh-TW" altLang="en-US" sz="3600" b="1" dirty="0">
                <a:solidFill>
                  <a:srgbClr val="0070C0"/>
                </a:solidFill>
              </a:rPr>
              <a:t>年</a:t>
            </a:r>
            <a:r>
              <a:rPr lang="en-US" altLang="zh-TW" sz="3600" b="1" dirty="0">
                <a:solidFill>
                  <a:srgbClr val="0070C0"/>
                </a:solidFill>
              </a:rPr>
              <a:t>8</a:t>
            </a:r>
            <a:r>
              <a:rPr lang="zh-TW" altLang="en-US" sz="3600" b="1" dirty="0">
                <a:solidFill>
                  <a:srgbClr val="0070C0"/>
                </a:solidFill>
              </a:rPr>
              <a:t>月</a:t>
            </a:r>
            <a:r>
              <a:rPr lang="en-US" altLang="zh-TW" sz="3600" b="1" dirty="0">
                <a:solidFill>
                  <a:srgbClr val="0070C0"/>
                </a:solidFill>
              </a:rPr>
              <a:t>1</a:t>
            </a:r>
            <a:r>
              <a:rPr lang="zh-TW" altLang="en-US" sz="3600" b="1" dirty="0">
                <a:solidFill>
                  <a:srgbClr val="0070C0"/>
                </a:solidFill>
              </a:rPr>
              <a:t>日起適用</a:t>
            </a:r>
            <a:endParaRPr lang="en-US" altLang="zh-TW" sz="3600" b="1" dirty="0">
              <a:solidFill>
                <a:srgbClr val="0070C0"/>
              </a:solidFill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國民旅遊卡刷卡宣導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796136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   人事室  </a:t>
            </a:r>
            <a:r>
              <a:rPr lang="en-US" altLang="zh-TW" dirty="0"/>
              <a:t>112.8.7</a:t>
            </a:r>
            <a:r>
              <a:rPr lang="zh-TW" altLang="en-US" dirty="0"/>
              <a:t>報告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17450" r="21747" b="13251"/>
          <a:stretch>
            <a:fillRect/>
          </a:stretch>
        </p:blipFill>
        <p:spPr bwMode="auto">
          <a:xfrm>
            <a:off x="539552" y="1340768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9741" t="16400" r="21157" b="13251"/>
          <a:stretch>
            <a:fillRect/>
          </a:stretch>
        </p:blipFill>
        <p:spPr bwMode="auto">
          <a:xfrm>
            <a:off x="395536" y="1124744"/>
            <a:ext cx="84249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17450" r="21157" b="14301"/>
          <a:stretch>
            <a:fillRect/>
          </a:stretch>
        </p:blipFill>
        <p:spPr bwMode="auto">
          <a:xfrm>
            <a:off x="611560" y="1340768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70704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若有未盡事宜，悉以最新法令為準。</a:t>
            </a:r>
            <a:br>
              <a:rPr lang="zh-TW" altLang="en-US" dirty="0"/>
            </a:br>
            <a:r>
              <a:rPr lang="zh-TW" altLang="en-US" dirty="0"/>
              <a:t>報告完畢！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21650" r="54231" b="26900"/>
          <a:stretch>
            <a:fillRect/>
          </a:stretch>
        </p:blipFill>
        <p:spPr bwMode="auto">
          <a:xfrm>
            <a:off x="611560" y="332656"/>
            <a:ext cx="78488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8000" r="21747" b="6951"/>
          <a:stretch>
            <a:fillRect/>
          </a:stretch>
        </p:blipFill>
        <p:spPr bwMode="auto">
          <a:xfrm>
            <a:off x="395536" y="548680"/>
            <a:ext cx="82809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18500" r="21747" b="13251"/>
          <a:stretch>
            <a:fillRect/>
          </a:stretch>
        </p:blipFill>
        <p:spPr bwMode="auto">
          <a:xfrm>
            <a:off x="323528" y="1196752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10429" t="17450" r="21650" b="13251"/>
          <a:stretch>
            <a:fillRect/>
          </a:stretch>
        </p:blipFill>
        <p:spPr bwMode="auto">
          <a:xfrm>
            <a:off x="539552" y="1124744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10332" t="17450" r="21157" b="13251"/>
          <a:stretch>
            <a:fillRect/>
          </a:stretch>
        </p:blipFill>
        <p:spPr bwMode="auto">
          <a:xfrm>
            <a:off x="395536" y="1124744"/>
            <a:ext cx="83529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t="17450" r="54231" b="37400"/>
          <a:stretch>
            <a:fillRect/>
          </a:stretch>
        </p:blipFill>
        <p:spPr bwMode="auto">
          <a:xfrm>
            <a:off x="539552" y="332656"/>
            <a:ext cx="813690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17450" r="21747" b="14301"/>
          <a:stretch>
            <a:fillRect/>
          </a:stretch>
        </p:blipFill>
        <p:spPr bwMode="auto">
          <a:xfrm>
            <a:off x="323528" y="1268760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9741" t="17450" r="21157" b="13251"/>
          <a:stretch>
            <a:fillRect/>
          </a:stretch>
        </p:blipFill>
        <p:spPr bwMode="auto">
          <a:xfrm>
            <a:off x="323528" y="1340768"/>
            <a:ext cx="84249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140</TotalTime>
  <Words>49</Words>
  <Application>Microsoft Office PowerPoint</Application>
  <PresentationFormat>如螢幕大小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微軟正黑體</vt:lpstr>
      <vt:lpstr>新細明體</vt:lpstr>
      <vt:lpstr>Franklin Gothic Book</vt:lpstr>
      <vt:lpstr>Perpetua</vt:lpstr>
      <vt:lpstr>Wingdings 2</vt:lpstr>
      <vt:lpstr>公正</vt:lpstr>
      <vt:lpstr>國民旅遊卡刷卡宣導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若有未盡事宜，悉以最新法令為準。 報告完畢！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9</cp:revision>
  <dcterms:created xsi:type="dcterms:W3CDTF">2021-08-10T05:21:27Z</dcterms:created>
  <dcterms:modified xsi:type="dcterms:W3CDTF">2023-08-07T08:21:45Z</dcterms:modified>
</cp:coreProperties>
</file>